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0"/>
  </p:handoutMasterIdLst>
  <p:sldIdLst>
    <p:sldId id="304" r:id="rId3"/>
    <p:sldId id="274" r:id="rId4"/>
    <p:sldId id="305" r:id="rId5"/>
    <p:sldId id="301" r:id="rId6"/>
    <p:sldId id="306" r:id="rId7"/>
    <p:sldId id="288" r:id="rId8"/>
    <p:sldId id="30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338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374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754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03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708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158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288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13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7592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315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00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596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à étapes.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D9510B9-A318-E2B5-7DC8-91C37DC984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122" y="3969480"/>
            <a:ext cx="4805548" cy="311234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533130" y="1171699"/>
            <a:ext cx="7382495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Les enfants rangent leurs jouets. Ils font sept sacs contenant chacun 5 </a:t>
            </a:r>
            <a:r>
              <a:rPr lang="fr-FR" sz="3200" dirty="0" err="1">
                <a:solidFill>
                  <a:schemeClr val="tx1"/>
                </a:solidFill>
              </a:rPr>
              <a:t>jouets.Il</a:t>
            </a:r>
            <a:r>
              <a:rPr lang="fr-FR" sz="3200" dirty="0">
                <a:solidFill>
                  <a:schemeClr val="tx1"/>
                </a:solidFill>
              </a:rPr>
              <a:t> reste ensuite 3 jouets. </a:t>
            </a:r>
            <a:r>
              <a:rPr lang="fr-FR" sz="3200" b="1" dirty="0">
                <a:solidFill>
                  <a:schemeClr val="tx1"/>
                </a:solidFill>
              </a:rPr>
              <a:t>Combien de jouets y a-t-il au total ? 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18EEDF-08AC-60A1-8F96-9E4C6099F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1D3106F-6BF8-3F60-7706-2E3F0A0580C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A6457C7-86D1-429F-09A3-9BA79DEAD84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720CBAC-8435-4AC3-8A2C-90BE45C4481E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7A8987B-1865-3868-4D18-5014EEAB171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total de jouets.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E80362-CE34-C96B-FFE0-FEEBFDB0A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CAFD367-FCE4-8D60-3600-729A1AC42E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3F75123-BCBF-447D-C98B-D2CAE6F09F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A75AD5C-C977-8712-0AF6-54D11C884536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représente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D44010-3659-7BFF-4069-B7D0A3FA94D8}"/>
              </a:ext>
            </a:extLst>
          </p:cNvPr>
          <p:cNvSpPr/>
          <p:nvPr/>
        </p:nvSpPr>
        <p:spPr>
          <a:xfrm>
            <a:off x="5829021" y="2568817"/>
            <a:ext cx="3314978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6EFCAF-AAFC-8118-5859-EB0E10903839}"/>
              </a:ext>
            </a:extLst>
          </p:cNvPr>
          <p:cNvSpPr/>
          <p:nvPr/>
        </p:nvSpPr>
        <p:spPr>
          <a:xfrm>
            <a:off x="7714925" y="3103714"/>
            <a:ext cx="1429073" cy="5348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BC16B2-E26E-9998-9295-8A5096FA5B87}"/>
              </a:ext>
            </a:extLst>
          </p:cNvPr>
          <p:cNvSpPr/>
          <p:nvPr/>
        </p:nvSpPr>
        <p:spPr>
          <a:xfrm>
            <a:off x="5829021" y="3103714"/>
            <a:ext cx="1885905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 × 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 × 5 + 3 =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5370153" y="4199140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Il y a 38 jouets.</a:t>
            </a:r>
          </a:p>
        </p:txBody>
      </p:sp>
    </p:spTree>
    <p:extLst>
      <p:ext uri="{BB962C8B-B14F-4D97-AF65-F5344CB8AC3E}">
        <p14:creationId xmlns:p14="http://schemas.microsoft.com/office/powerpoint/2010/main" val="35126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4" grpId="0" animBg="1"/>
      <p:bldP spid="5" grpId="0" animBg="1"/>
      <p:bldP spid="13" grpId="0" animBg="1"/>
      <p:bldP spid="14" grpId="0"/>
      <p:bldP spid="15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18E74-541C-F8F1-19CD-627F95EE5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1E3633-F3EE-B210-0EC9-9B82FDC5B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505DC7FD-ED63-1447-91F7-8C3C27DF21BE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Madame Martin conduit un camion de transport. Il y a deux pneus sur chaque roue de la remorque.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y a-t-il de pneus en tout ? </a:t>
            </a:r>
            <a:endParaRPr lang="fr-FR" sz="32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DF0DF35-9DEC-E6EE-BC62-F9A86E376F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60" y="4591186"/>
            <a:ext cx="4572001" cy="305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502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18EEDF-08AC-60A1-8F96-9E4C6099F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1D3106F-6BF8-3F60-7706-2E3F0A0580C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A6457C7-86D1-429F-09A3-9BA79DEAD84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720CBAC-8435-4AC3-8A2C-90BE45C4481E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7A8987B-1865-3868-4D18-5014EEAB171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total de pneus.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E80362-CE34-C96B-FFE0-FEEBFDB0A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CAFD367-FCE4-8D60-3600-729A1AC42E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3F75123-BCBF-447D-C98B-D2CAE6F09F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A75AD5C-C977-8712-0AF6-54D11C884536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représente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D44010-3659-7BFF-4069-B7D0A3FA94D8}"/>
              </a:ext>
            </a:extLst>
          </p:cNvPr>
          <p:cNvSpPr/>
          <p:nvPr/>
        </p:nvSpPr>
        <p:spPr>
          <a:xfrm>
            <a:off x="5829021" y="2568817"/>
            <a:ext cx="3314978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6EFCAF-AAFC-8118-5859-EB0E10903839}"/>
              </a:ext>
            </a:extLst>
          </p:cNvPr>
          <p:cNvSpPr/>
          <p:nvPr/>
        </p:nvSpPr>
        <p:spPr>
          <a:xfrm>
            <a:off x="7714925" y="3103714"/>
            <a:ext cx="1429073" cy="5348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(avant)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BC16B2-E26E-9998-9295-8A5096FA5B87}"/>
              </a:ext>
            </a:extLst>
          </p:cNvPr>
          <p:cNvSpPr/>
          <p:nvPr/>
        </p:nvSpPr>
        <p:spPr>
          <a:xfrm>
            <a:off x="5829021" y="3103714"/>
            <a:ext cx="1885905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</a:t>
            </a:r>
            <a:r>
              <a:rPr lang="fr-FR" sz="2400" dirty="0">
                <a:solidFill>
                  <a:prstClr val="white"/>
                </a:solidFill>
              </a:rPr>
              <a:t>× 2 × 2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3200" dirty="0">
                <a:solidFill>
                  <a:srgbClr val="C00000"/>
                </a:solidFill>
              </a:rPr>
              <a:t>4×2×2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+ 2 =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5581756" y="4197157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Il y a 18 pneus.</a:t>
            </a:r>
          </a:p>
        </p:txBody>
      </p:sp>
    </p:spTree>
    <p:extLst>
      <p:ext uri="{BB962C8B-B14F-4D97-AF65-F5344CB8AC3E}">
        <p14:creationId xmlns:p14="http://schemas.microsoft.com/office/powerpoint/2010/main" val="89357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4" grpId="0" animBg="1"/>
      <p:bldP spid="5" grpId="0" animBg="1"/>
      <p:bldP spid="13" grpId="0" animBg="1"/>
      <p:bldP spid="14" grpId="0"/>
      <p:bldP spid="15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Dans la classe, il y a 4 gobelets contenant chacun 5 jetons et une boite de 100 jetons.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y a-t-il de jetons en tout ? </a:t>
            </a:r>
            <a:endParaRPr lang="fr-FR" sz="3200" b="1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04A61FB9-0D1F-A729-CC7A-E9D44536CA01}"/>
              </a:ext>
            </a:extLst>
          </p:cNvPr>
          <p:cNvSpPr/>
          <p:nvPr/>
        </p:nvSpPr>
        <p:spPr>
          <a:xfrm>
            <a:off x="6717476" y="4878780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15273CB-8663-2745-4CE0-6985038ACBD5}"/>
              </a:ext>
            </a:extLst>
          </p:cNvPr>
          <p:cNvSpPr/>
          <p:nvPr/>
        </p:nvSpPr>
        <p:spPr>
          <a:xfrm>
            <a:off x="7273637" y="5047014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8F10007-C5FE-81E9-2AB5-E81CD76C7E13}"/>
              </a:ext>
            </a:extLst>
          </p:cNvPr>
          <p:cNvSpPr/>
          <p:nvPr/>
        </p:nvSpPr>
        <p:spPr>
          <a:xfrm>
            <a:off x="6889668" y="5458692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D501CB7-42A5-0779-DB33-702C424C9C73}"/>
              </a:ext>
            </a:extLst>
          </p:cNvPr>
          <p:cNvSpPr/>
          <p:nvPr/>
        </p:nvSpPr>
        <p:spPr>
          <a:xfrm>
            <a:off x="7331034" y="4437414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8D545EE-2219-2386-4580-E5FC3392F6EA}"/>
              </a:ext>
            </a:extLst>
          </p:cNvPr>
          <p:cNvSpPr/>
          <p:nvPr/>
        </p:nvSpPr>
        <p:spPr>
          <a:xfrm>
            <a:off x="7773390" y="5488380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18EEDF-08AC-60A1-8F96-9E4C6099F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1D3106F-6BF8-3F60-7706-2E3F0A0580C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A6457C7-86D1-429F-09A3-9BA79DEAD84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720CBAC-8435-4AC3-8A2C-90BE45C4481E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7A8987B-1865-3868-4D18-5014EEAB171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3384830" y="1147126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total de jetons.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E80362-CE34-C96B-FFE0-FEEBFDB0A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CAFD367-FCE4-8D60-3600-729A1AC42E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3F75123-BCBF-447D-C98B-D2CAE6F09F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A75AD5C-C977-8712-0AF6-54D11C884536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représente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D44010-3659-7BFF-4069-B7D0A3FA94D8}"/>
              </a:ext>
            </a:extLst>
          </p:cNvPr>
          <p:cNvSpPr/>
          <p:nvPr/>
        </p:nvSpPr>
        <p:spPr>
          <a:xfrm>
            <a:off x="5829021" y="2568817"/>
            <a:ext cx="3314978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6EFCAF-AAFC-8118-5859-EB0E10903839}"/>
              </a:ext>
            </a:extLst>
          </p:cNvPr>
          <p:cNvSpPr/>
          <p:nvPr/>
        </p:nvSpPr>
        <p:spPr>
          <a:xfrm>
            <a:off x="7714925" y="3103714"/>
            <a:ext cx="1429073" cy="5348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BC16B2-E26E-9998-9295-8A5096FA5B87}"/>
              </a:ext>
            </a:extLst>
          </p:cNvPr>
          <p:cNvSpPr/>
          <p:nvPr/>
        </p:nvSpPr>
        <p:spPr>
          <a:xfrm>
            <a:off x="5829021" y="3103714"/>
            <a:ext cx="1885905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</a:t>
            </a:r>
            <a:r>
              <a:rPr lang="fr-FR" sz="2400" dirty="0">
                <a:solidFill>
                  <a:prstClr val="white"/>
                </a:solidFill>
              </a:rPr>
              <a:t>× 5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3200" dirty="0">
                <a:solidFill>
                  <a:srgbClr val="C00000"/>
                </a:solidFill>
              </a:rPr>
              <a:t>4×5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+ 100 =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5581756" y="4197157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Il y a 120 jetons.</a:t>
            </a:r>
          </a:p>
        </p:txBody>
      </p:sp>
    </p:spTree>
    <p:extLst>
      <p:ext uri="{BB962C8B-B14F-4D97-AF65-F5344CB8AC3E}">
        <p14:creationId xmlns:p14="http://schemas.microsoft.com/office/powerpoint/2010/main" val="351577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4" grpId="0" animBg="1"/>
      <p:bldP spid="5" grpId="0" animBg="1"/>
      <p:bldP spid="13" grpId="0" animBg="1"/>
      <p:bldP spid="14" grpId="0"/>
      <p:bldP spid="15" grpId="0" animBg="1"/>
      <p:bldP spid="1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233</Words>
  <Application>Microsoft Office PowerPoint</Application>
  <PresentationFormat>Affichage à l'écran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1_Thème Office</vt:lpstr>
      <vt:lpstr>Présentation PowerPoint</vt:lpstr>
      <vt:lpstr>Lisons le problème :</vt:lpstr>
      <vt:lpstr>Je cherche en suivant les 4 étapes :</vt:lpstr>
      <vt:lpstr>Lisons le problème :</vt:lpstr>
      <vt:lpstr>Je cherche en suivant les 4 étapes :</vt:lpstr>
      <vt:lpstr>Lisons le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85</cp:revision>
  <dcterms:created xsi:type="dcterms:W3CDTF">2023-02-07T14:55:57Z</dcterms:created>
  <dcterms:modified xsi:type="dcterms:W3CDTF">2025-10-10T15:47:08Z</dcterms:modified>
</cp:coreProperties>
</file>